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B938DD-728E-4CF6-8AF5-FB3232E385B4}" v="162" dt="2022-04-18T22:59:27.679"/>
    <p1510:client id="{AA00BC62-8D97-43BC-B757-18D7B7ABEFDA}" v="8" dt="2022-04-27T22:01:45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28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C3DB-FBAD-44FA-AE71-96C41B573D6B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8C1E-03D7-475B-9DF9-4B12B8F94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9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C3DB-FBAD-44FA-AE71-96C41B573D6B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8C1E-03D7-475B-9DF9-4B12B8F94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C3DB-FBAD-44FA-AE71-96C41B573D6B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8C1E-03D7-475B-9DF9-4B12B8F94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4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C3DB-FBAD-44FA-AE71-96C41B573D6B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8C1E-03D7-475B-9DF9-4B12B8F94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2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C3DB-FBAD-44FA-AE71-96C41B573D6B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8C1E-03D7-475B-9DF9-4B12B8F94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3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C3DB-FBAD-44FA-AE71-96C41B573D6B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8C1E-03D7-475B-9DF9-4B12B8F94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7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C3DB-FBAD-44FA-AE71-96C41B573D6B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8C1E-03D7-475B-9DF9-4B12B8F94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5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C3DB-FBAD-44FA-AE71-96C41B573D6B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8C1E-03D7-475B-9DF9-4B12B8F94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C3DB-FBAD-44FA-AE71-96C41B573D6B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8C1E-03D7-475B-9DF9-4B12B8F94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C3DB-FBAD-44FA-AE71-96C41B573D6B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8C1E-03D7-475B-9DF9-4B12B8F94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7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C3DB-FBAD-44FA-AE71-96C41B573D6B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8C1E-03D7-475B-9DF9-4B12B8F94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7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CC3DB-FBAD-44FA-AE71-96C41B573D6B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98C1E-03D7-475B-9DF9-4B12B8F94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9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a01.safelinks.protection.outlook.com/?url=https%3A%2F%2Ffevo.me%2Fkda&amp;data=04%7C01%7C%7Ca5bbdbd2d56e48f65fd108d9d44e36e4%7C84df9e7fe9f640afb435aaaaaaaaaaaa%7C1%7C0%7C637774254678556864%7CUnknown%7CTWFpbGZsb3d8eyJWIjoiMC4wLjAwMDAiLCJQIjoiV2luMzIiLCJBTiI6Ik1haWwiLCJXVCI6Mn0%3D%7C3000&amp;sdata=uRljfn5FuUW9mPq6tpFsElueuD58WI%2BFZZEFbchwLaM%3D&amp;reserved=0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C95D5C9-613D-1341-97BD-004632508C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" t="19892" r="-294" b="48866"/>
          <a:stretch/>
        </p:blipFill>
        <p:spPr>
          <a:xfrm>
            <a:off x="0" y="0"/>
            <a:ext cx="7772400" cy="161886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0"/>
            <a:ext cx="7772400" cy="1618864"/>
          </a:xfrm>
          <a:prstGeom prst="rect">
            <a:avLst/>
          </a:prstGeom>
          <a:gradFill>
            <a:gsLst>
              <a:gs pos="69000">
                <a:schemeClr val="tx1">
                  <a:alpha val="53000"/>
                  <a:lumMod val="79000"/>
                </a:schemeClr>
              </a:gs>
              <a:gs pos="57000">
                <a:schemeClr val="bg1">
                  <a:alpha val="0"/>
                </a:schemeClr>
              </a:gs>
            </a:gsLst>
            <a:lin ang="4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42917" y="1908752"/>
            <a:ext cx="7011650" cy="350082"/>
          </a:xfrm>
          <a:prstGeom prst="rect">
            <a:avLst/>
          </a:prstGeom>
          <a:solidFill>
            <a:srgbClr val="EA2035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Race Details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9723" y="9200751"/>
            <a:ext cx="732174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sz="1600" b="1" dirty="0">
                <a:latin typeface="Arial"/>
                <a:cs typeface="Arial"/>
              </a:rPr>
              <a:t>For questions, please contact:</a:t>
            </a:r>
          </a:p>
          <a:p>
            <a:pPr algn="ctr"/>
            <a:r>
              <a:rPr lang="en-US" sz="1600" b="1" dirty="0">
                <a:latin typeface="Arial"/>
                <a:cs typeface="Arial"/>
              </a:rPr>
              <a:t> Crystal Nunnemaker at kristysdanceacademy@gmail.com</a:t>
            </a:r>
            <a:endParaRPr lang="en-US" sz="1400" b="1" dirty="0">
              <a:latin typeface="Arial"/>
              <a:cs typeface="Arial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518817"/>
              </p:ext>
            </p:extLst>
          </p:nvPr>
        </p:nvGraphicFramePr>
        <p:xfrm>
          <a:off x="379946" y="6994166"/>
          <a:ext cx="7195360" cy="203541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2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8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3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4341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Nascar Semi-Final</a:t>
                      </a:r>
                      <a:endParaRPr lang="en-US" sz="1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tx1">
                        <a:alpha val="25098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700" dirty="0">
                        <a:latin typeface="Arial"/>
                        <a:cs typeface="Arial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en-US" sz="700" dirty="0">
                        <a:latin typeface="Arial"/>
                        <a:cs typeface="Arial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en-US" sz="700" dirty="0">
                        <a:latin typeface="Arial"/>
                        <a:cs typeface="Arial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en-US" sz="700" dirty="0">
                        <a:latin typeface="Arial"/>
                        <a:cs typeface="Arial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094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Event Date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 anchorCtr="1">
                    <a:solidFill>
                      <a:schemeClr val="tx1"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 Tickets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 anchorCtr="1">
                    <a:solidFill>
                      <a:schemeClr val="tx1"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Ticket  Info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 anchorCtr="1">
                    <a:solidFill>
                      <a:schemeClr val="tx1"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Price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 anchorCtr="1">
                    <a:solidFill>
                      <a:schemeClr val="tx1"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 anchorCtr="1">
                    <a:solidFill>
                      <a:schemeClr val="tx1">
                        <a:alpha val="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983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10/30</a:t>
                      </a:r>
                    </a:p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tx1">
                        <a:alpha val="2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____</a:t>
                      </a:r>
                    </a:p>
                  </a:txBody>
                  <a:tcPr anchor="ctr" anchorCtr="1">
                    <a:solidFill>
                      <a:schemeClr val="tx1">
                        <a:alpha val="2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Seating in Turn One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in section CC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tx1">
                        <a:alpha val="2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$50</a:t>
                      </a:r>
                      <a:endParaRPr lang="en-US" dirty="0"/>
                    </a:p>
                  </a:txBody>
                  <a:tcPr anchor="ctr" anchorCtr="1">
                    <a:solidFill>
                      <a:schemeClr val="tx1">
                        <a:alpha val="2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_________</a:t>
                      </a:r>
                    </a:p>
                  </a:txBody>
                  <a:tcPr anchor="ctr" anchorCtr="1">
                    <a:solidFill>
                      <a:schemeClr val="tx1">
                        <a:alpha val="2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1266686" y="2680869"/>
            <a:ext cx="5007818" cy="10033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cap="small" dirty="0">
                <a:latin typeface="Arial"/>
                <a:cs typeface="Arial"/>
              </a:rPr>
              <a:t>Kristy’s Dance Academy Performance </a:t>
            </a:r>
          </a:p>
          <a:p>
            <a:pPr algn="ctr">
              <a:lnSpc>
                <a:spcPct val="80000"/>
              </a:lnSpc>
            </a:pPr>
            <a:endParaRPr lang="en-US" sz="1600" b="1" cap="small" dirty="0">
              <a:latin typeface="Arial"/>
              <a:cs typeface="Arial"/>
            </a:endParaRPr>
          </a:p>
          <a:p>
            <a:pPr algn="ctr">
              <a:lnSpc>
                <a:spcPct val="80000"/>
              </a:lnSpc>
            </a:pPr>
            <a:r>
              <a:rPr lang="en-US" sz="1400" b="1" cap="small" dirty="0">
                <a:latin typeface="Arial"/>
                <a:cs typeface="Arial"/>
              </a:rPr>
              <a:t>Nascar Semi-Final Race</a:t>
            </a:r>
          </a:p>
          <a:p>
            <a:pPr algn="ctr">
              <a:lnSpc>
                <a:spcPct val="80000"/>
              </a:lnSpc>
            </a:pPr>
            <a:r>
              <a:rPr lang="en-US" sz="1400" b="1" cap="small" dirty="0">
                <a:latin typeface="Arial"/>
                <a:cs typeface="Arial"/>
              </a:rPr>
              <a:t>Sunday Oct. 30</a:t>
            </a:r>
            <a:r>
              <a:rPr lang="en-US" sz="1400" b="1" cap="small" baseline="30000" dirty="0">
                <a:latin typeface="Arial"/>
                <a:cs typeface="Arial"/>
              </a:rPr>
              <a:t>st</a:t>
            </a:r>
            <a:r>
              <a:rPr lang="en-US" sz="1400" b="1" cap="small" dirty="0">
                <a:latin typeface="Arial"/>
                <a:cs typeface="Arial"/>
              </a:rPr>
              <a:t> 2022</a:t>
            </a:r>
          </a:p>
          <a:p>
            <a:pPr algn="ctr">
              <a:lnSpc>
                <a:spcPct val="80000"/>
              </a:lnSpc>
            </a:pPr>
            <a:r>
              <a:rPr lang="en-US" sz="1400" b="1" cap="small" dirty="0" err="1">
                <a:latin typeface="Arial"/>
                <a:cs typeface="Arial"/>
              </a:rPr>
              <a:t>Xfinty</a:t>
            </a:r>
            <a:r>
              <a:rPr lang="en-US" sz="1400" b="1" cap="small" dirty="0">
                <a:latin typeface="Arial"/>
                <a:cs typeface="Arial"/>
              </a:rPr>
              <a:t> 500 at Martinsville Speedway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3439" y="4440595"/>
            <a:ext cx="4585046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Prerace performance at the Semi-final Nascar Race on the midway stage!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Dedicated block of tickets in the grandstands for the group to sit near each other after the dance performance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Seating Turn One in Section CC 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00686" y="9177674"/>
            <a:ext cx="6753881" cy="0"/>
          </a:xfrm>
          <a:prstGeom prst="line">
            <a:avLst/>
          </a:prstGeom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19817" y="3887367"/>
            <a:ext cx="7011650" cy="350082"/>
          </a:xfrm>
          <a:prstGeom prst="rect">
            <a:avLst/>
          </a:prstGeom>
          <a:solidFill>
            <a:srgbClr val="EA2035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Kristy’s Dance Academy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0134" y="6412457"/>
            <a:ext cx="7011650" cy="338554"/>
          </a:xfrm>
          <a:prstGeom prst="rect">
            <a:avLst/>
          </a:prstGeom>
          <a:solidFill>
            <a:srgbClr val="EA2035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ORDER USING THIS LINK:</a:t>
            </a:r>
            <a:r>
              <a:rPr lang="en-US" sz="1600" b="1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 </a:t>
            </a:r>
            <a:r>
              <a:rPr lang="en-US" sz="1600" b="1" dirty="0">
                <a:solidFill>
                  <a:srgbClr val="00206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https://fevo.me/kda</a:t>
            </a: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  </a:t>
            </a:r>
            <a:endParaRPr lang="en-US" sz="16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1692698"/>
            <a:ext cx="77724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0" y="9826048"/>
            <a:ext cx="77724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10018554"/>
            <a:ext cx="7772400" cy="0"/>
          </a:xfrm>
          <a:prstGeom prst="line">
            <a:avLst/>
          </a:prstGeom>
          <a:ln w="203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87625" y="516077"/>
            <a:ext cx="3804159" cy="8506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2000"/>
              </a:prst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95384" y="2797494"/>
            <a:ext cx="1359183" cy="65532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11" y="3009374"/>
            <a:ext cx="1426588" cy="3109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8485" y="4582139"/>
            <a:ext cx="2814837" cy="153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74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19706</TotalTime>
  <Words>109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International Speedway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Houston, Sara</dc:creator>
  <cp:lastModifiedBy>Crystal Nunnemaker</cp:lastModifiedBy>
  <cp:revision>41</cp:revision>
  <dcterms:created xsi:type="dcterms:W3CDTF">2021-05-12T20:33:42Z</dcterms:created>
  <dcterms:modified xsi:type="dcterms:W3CDTF">2022-09-17T14:49:47Z</dcterms:modified>
</cp:coreProperties>
</file>